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CBF74-CB7C-4541-A9BC-78BB00D7EBCA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D25C-D45D-401F-ADA7-6195F71F1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53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CBF74-CB7C-4541-A9BC-78BB00D7EBCA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D25C-D45D-401F-ADA7-6195F71F1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075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CBF74-CB7C-4541-A9BC-78BB00D7EBCA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D25C-D45D-401F-ADA7-6195F71F1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52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CBF74-CB7C-4541-A9BC-78BB00D7EBCA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D25C-D45D-401F-ADA7-6195F71F1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72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CBF74-CB7C-4541-A9BC-78BB00D7EBCA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D25C-D45D-401F-ADA7-6195F71F1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87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CBF74-CB7C-4541-A9BC-78BB00D7EBCA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D25C-D45D-401F-ADA7-6195F71F1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58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CBF74-CB7C-4541-A9BC-78BB00D7EBCA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D25C-D45D-401F-ADA7-6195F71F1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015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CBF74-CB7C-4541-A9BC-78BB00D7EBCA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D25C-D45D-401F-ADA7-6195F71F1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08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CBF74-CB7C-4541-A9BC-78BB00D7EBCA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D25C-D45D-401F-ADA7-6195F71F1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6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CBF74-CB7C-4541-A9BC-78BB00D7EBCA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D25C-D45D-401F-ADA7-6195F71F1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55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CBF74-CB7C-4541-A9BC-78BB00D7EBCA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D25C-D45D-401F-ADA7-6195F71F1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2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CBF74-CB7C-4541-A9BC-78BB00D7EBCA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6D25C-D45D-401F-ADA7-6195F71F1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16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056" y="313509"/>
            <a:ext cx="10747744" cy="1206946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Lucida Handwriting" panose="03010101010101010101" pitchFamily="66" charset="0"/>
              </a:rPr>
              <a:t>Counseling </a:t>
            </a:r>
            <a:r>
              <a:rPr lang="en-US" sz="3200" dirty="0">
                <a:latin typeface="Lucida Handwriting" panose="03010101010101010101" pitchFamily="66" charset="0"/>
              </a:rPr>
              <a:t>Services </a:t>
            </a:r>
            <a:r>
              <a:rPr lang="en-US" sz="3200" dirty="0" smtClean="0">
                <a:latin typeface="Lucida Handwriting" panose="03010101010101010101" pitchFamily="66" charset="0"/>
              </a:rPr>
              <a:t>Menu</a:t>
            </a:r>
            <a:br>
              <a:rPr lang="en-US" sz="3200" dirty="0" smtClean="0">
                <a:latin typeface="Lucida Handwriting" panose="03010101010101010101" pitchFamily="66" charset="0"/>
              </a:rPr>
            </a:br>
            <a:r>
              <a:rPr lang="en-US" sz="2400" dirty="0" smtClean="0">
                <a:latin typeface="Lucida Handwriting" panose="03010101010101010101" pitchFamily="66" charset="0"/>
              </a:rPr>
              <a:t>Santa Margarita/Stuart Mesa School 2019-2020</a:t>
            </a:r>
            <a:r>
              <a:rPr lang="en-US" sz="2400" dirty="0" smtClean="0">
                <a:latin typeface="Lucida Handwriting" panose="03010101010101010101" pitchFamily="66" charset="0"/>
              </a:rPr>
              <a:t/>
            </a:r>
            <a:br>
              <a:rPr lang="en-US" sz="2400" dirty="0" smtClean="0">
                <a:latin typeface="Lucida Handwriting" panose="03010101010101010101" pitchFamily="66" charset="0"/>
              </a:rPr>
            </a:br>
            <a:r>
              <a:rPr lang="en-US" sz="1600" dirty="0" smtClean="0">
                <a:latin typeface="Lucida Handwriting" panose="03010101010101010101" pitchFamily="66" charset="0"/>
              </a:rPr>
              <a:t>Let me know how I can support you this year! –Ms. Donovan</a:t>
            </a:r>
            <a:endParaRPr lang="en-US" sz="1600" dirty="0">
              <a:latin typeface="Lucida Handwriting" panose="03010101010101010101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7332445"/>
              </p:ext>
            </p:extLst>
          </p:nvPr>
        </p:nvGraphicFramePr>
        <p:xfrm>
          <a:off x="731520" y="1520455"/>
          <a:ext cx="11109606" cy="463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Worksheet" r:id="rId3" imgW="8886918" imgH="3247873" progId="Excel.Sheet.12">
                  <p:embed/>
                </p:oleObj>
              </mc:Choice>
              <mc:Fallback>
                <p:oleObj name="Worksheet" r:id="rId3" imgW="8886918" imgH="324787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1520" y="1520455"/>
                        <a:ext cx="11109606" cy="4631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0819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Lucida Handwriting</vt:lpstr>
      <vt:lpstr>Office Theme</vt:lpstr>
      <vt:lpstr>Microsoft Excel Worksheet</vt:lpstr>
      <vt:lpstr>Counseling Services Menu Santa Margarita/Stuart Mesa School 2019-2020 Let me know how I can support you this year! –Ms. Donovan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l. Donovan</dc:creator>
  <cp:lastModifiedBy>Jenny l. Donovan</cp:lastModifiedBy>
  <cp:revision>11</cp:revision>
  <cp:lastPrinted>2018-08-15T18:00:55Z</cp:lastPrinted>
  <dcterms:created xsi:type="dcterms:W3CDTF">2016-08-24T19:12:55Z</dcterms:created>
  <dcterms:modified xsi:type="dcterms:W3CDTF">2019-08-15T17:10:18Z</dcterms:modified>
</cp:coreProperties>
</file>